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d1d66ed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d1d66e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d1d66ed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d1d66ed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d1d66edb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d1d66edb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d1d66edb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d1d66edb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d1d66edb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d1d66edb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1d66edb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1d66edb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24700" y="1197500"/>
            <a:ext cx="809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HandCover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009100" y="3279400"/>
            <a:ext cx="51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Создал Поляков Борис</a:t>
            </a:r>
            <a:endParaRPr sz="19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675" y="483625"/>
            <a:ext cx="18383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91350" y="336000"/>
            <a:ext cx="77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Минималистичная карточная платформа на Kotlin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88" y="1815475"/>
            <a:ext cx="2982025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168625" y="3449825"/>
            <a:ext cx="47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Почувствуйте дзен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114800" y="2632650"/>
            <a:ext cx="437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</a:t>
            </a:r>
            <a:r>
              <a:rPr lang="ru" sz="1900">
                <a:latin typeface="Lato"/>
                <a:ea typeface="Lato"/>
                <a:cs typeface="Lato"/>
                <a:sym typeface="Lato"/>
              </a:rPr>
              <a:t>Сохраняйте баланс ресурсов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137900" y="1815463"/>
            <a:ext cx="432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Загляните на шаг вперед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251925" y="4267000"/>
            <a:ext cx="47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Создано на асинхронном движке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80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880650" y="29018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Легко расширяемый код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880650" y="18649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Удобная обработка событий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880650" y="8280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Быстрый доступ к параметрам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880650" y="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Lato"/>
                <a:ea typeface="Lato"/>
                <a:cs typeface="Lato"/>
                <a:sym typeface="Lato"/>
              </a:rPr>
              <a:t>Особенности решения: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880650" y="3729900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Деление на сцены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066650" y="4557950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Имплементация поведения карт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" y="1279850"/>
            <a:ext cx="2583800" cy="2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4722000" y="12798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Полная кроссплатформенность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722000" y="19852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Высокая производительность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722000" y="26906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Без внешних зависимостей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4722000" y="33866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Универсальность ресурсов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126400" y="4343100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https://github.com/korlibs/korge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0" y="4343100"/>
            <a:ext cx="21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Гитхаб движка: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691350" y="351375"/>
            <a:ext cx="77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Создано на основе Korge engine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55599" cy="29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00" y="0"/>
            <a:ext cx="2955600" cy="29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0" y="3046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Материалы создавались с использованием нейросетей с последующим тьюнингом и обработкой, создано на основе и с использованием следующих мультимодальных трансформеров и сетей: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7250" y="3661875"/>
            <a:ext cx="898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RuDALLE				https://github.com/ai-forever/ru-dalle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RuDOLPH				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https://github.com/ai-forever/ru-dolph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DALLE-pytorch			https://github.com/lucidrains/DALLE-pytorch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Real-ESRGAN			https://github.com/ai-forever/Real-ESRGAN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GPT-2				https://github.com/minimaxir/gpt-2-simple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400" y="0"/>
            <a:ext cx="2955599" cy="29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Ощутите возможности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Приложение представляет из себя платформу для разработки карточных игр, в качестве примера показан функционал вращения карт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ждать? попробуйте прямо сейчас!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https://github.com/below-lab/HandCover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75" y="1788563"/>
            <a:ext cx="2841725" cy="28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